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10058400" cx="7772400"/>
  <p:notesSz cx="6858000" cy="9144000"/>
  <p:embeddedFontLst>
    <p:embeddedFont>
      <p:font typeface="Halant"/>
      <p:regular r:id="rId8"/>
      <p:bold r:id="rId9"/>
    </p:embeddedFont>
    <p:embeddedFont>
      <p:font typeface="Inter"/>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3CF03E-7644-49C4-BF80-6CE35E24EDB1}">
  <a:tblStyle styleId="{523CF03E-7644-49C4-BF80-6CE35E24EDB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Halant-regular.fntdata"/><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cf49a440c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cf49a440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hyperlink" Target="https://www.loc.gov/exhibits/archives/intn.html" TargetMode="External"/><Relationship Id="rId22" Type="http://schemas.openxmlformats.org/officeDocument/2006/relationships/hyperlink" Target="https://fanningtheflames.hoover.org/shorthand-story/4#group-section-Expanding-Empire-49iORw6kvq" TargetMode="External"/><Relationship Id="rId21" Type="http://schemas.openxmlformats.org/officeDocument/2006/relationships/hyperlink" Target="https://www.archives.gov/education/lessons/woman-suffrage" TargetMode="External"/><Relationship Id="rId24" Type="http://schemas.openxmlformats.org/officeDocument/2006/relationships/hyperlink" Target="https://encyclopedia.ushmm.org/content/en/project/the-holocaust-a-learning-site-for-students?parent=en%2F72" TargetMode="External"/><Relationship Id="rId23" Type="http://schemas.openxmlformats.org/officeDocument/2006/relationships/hyperlink" Target="https://www.ushmm.or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www.loc.gov/collections/veterans-history-project-collection/serving-our-voices/world-war-i/world-war-i-the-great-war/" TargetMode="External"/><Relationship Id="rId26" Type="http://schemas.openxmlformats.org/officeDocument/2006/relationships/hyperlink" Target="https://cla.umn.edu/chgs/holocaust-genocide-education/resource-guides/holodomor" TargetMode="External"/><Relationship Id="rId25" Type="http://schemas.openxmlformats.org/officeDocument/2006/relationships/hyperlink" Target="https://encyclopedia.ushmm.org/content/en/article/the-armenian-genocide-1915-16-in-depth" TargetMode="External"/><Relationship Id="rId28" Type="http://schemas.openxmlformats.org/officeDocument/2006/relationships/hyperlink" Target="https://holodomormuseum.org.ua/en/the-history-of-the-holodomor/" TargetMode="External"/><Relationship Id="rId27" Type="http://schemas.openxmlformats.org/officeDocument/2006/relationships/hyperlink" Target="https://cla.umn.edu/chgs/holocaust-genocide-education/resource-guides/armenia" TargetMode="External"/><Relationship Id="rId5" Type="http://schemas.openxmlformats.org/officeDocument/2006/relationships/hyperlink" Target="https://www.theworldwar.org/exhibitions" TargetMode="External"/><Relationship Id="rId6" Type="http://schemas.openxmlformats.org/officeDocument/2006/relationships/hyperlink" Target="https://www.theworldwar.org/learn/women" TargetMode="External"/><Relationship Id="rId29" Type="http://schemas.openxmlformats.org/officeDocument/2006/relationships/hyperlink" Target="http://www.genocide-museum.am/eng/armenian_genocide.php" TargetMode="External"/><Relationship Id="rId7" Type="http://schemas.openxmlformats.org/officeDocument/2006/relationships/hyperlink" Target="https://www.nam.ac.uk/explore/first-world-war" TargetMode="External"/><Relationship Id="rId8" Type="http://schemas.openxmlformats.org/officeDocument/2006/relationships/hyperlink" Target="https://www.iwm.org.uk/learning/resources?field_time_period=First-World-War" TargetMode="External"/><Relationship Id="rId11" Type="http://schemas.openxmlformats.org/officeDocument/2006/relationships/hyperlink" Target="https://www.nationalww2museum.org/topics" TargetMode="External"/><Relationship Id="rId10" Type="http://schemas.openxmlformats.org/officeDocument/2006/relationships/hyperlink" Target="https://www.iwm.org.uk/learning/resources?field_time_period=Second-World-War" TargetMode="External"/><Relationship Id="rId13" Type="http://schemas.openxmlformats.org/officeDocument/2006/relationships/hyperlink" Target="https://fanningtheflames.hoover.org/shorthand-story/4#group-section-Expanding-Empire-49iORw6kvq" TargetMode="External"/><Relationship Id="rId12" Type="http://schemas.openxmlformats.org/officeDocument/2006/relationships/hyperlink" Target="https://encyclopedia.ushmm.org/content/en/series/world-war-ii?parent=en%2F2839" TargetMode="External"/><Relationship Id="rId15" Type="http://schemas.openxmlformats.org/officeDocument/2006/relationships/hyperlink" Target="https://www.ushmm.org/" TargetMode="External"/><Relationship Id="rId14" Type="http://schemas.openxmlformats.org/officeDocument/2006/relationships/hyperlink" Target="https://beta.nationalarchives.gov.uk/explore-the-collection/explore-by-time-period/interwar/" TargetMode="External"/><Relationship Id="rId17" Type="http://schemas.openxmlformats.org/officeDocument/2006/relationships/hyperlink" Target="https://encyclopedia.ushmm.org/content/en/article/the-great-depression" TargetMode="External"/><Relationship Id="rId16" Type="http://schemas.openxmlformats.org/officeDocument/2006/relationships/hyperlink" Target="https://encyclopedia.ushmm.org/content/en/article/fascism-1" TargetMode="External"/><Relationship Id="rId19" Type="http://schemas.openxmlformats.org/officeDocument/2006/relationships/hyperlink" Target="https://encyclopedia.ushmm.org/content/en/article/deadly-medicine-creating-the-master-race?series=18" TargetMode="External"/><Relationship Id="rId18" Type="http://schemas.openxmlformats.org/officeDocument/2006/relationships/hyperlink" Target="https://encyclopedia.ushmm.org/content/en/series/the-third-reich?parent=en%2F6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Instructions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59" name="Google Shape;59;p13"/>
          <p:cNvGraphicFramePr/>
          <p:nvPr/>
        </p:nvGraphicFramePr>
        <p:xfrm>
          <a:off x="351750" y="828550"/>
          <a:ext cx="3000000" cy="3000000"/>
        </p:xfrm>
        <a:graphic>
          <a:graphicData uri="http://schemas.openxmlformats.org/drawingml/2006/table">
            <a:tbl>
              <a:tblPr>
                <a:noFill/>
                <a:tableStyleId>{523CF03E-7644-49C4-BF80-6CE35E24EDB1}</a:tableStyleId>
              </a:tblPr>
              <a:tblGrid>
                <a:gridCol w="3534500"/>
                <a:gridCol w="3534500"/>
              </a:tblGrid>
              <a:tr h="57392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a theme that you want to focus on for your museum exhibit. The exhibit will have four rooms, one for each topic: World War I, Interwar Years, World War II, and Genocides &amp; the Holocaust. </a:t>
                      </a: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r h="18653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Potential Themes: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Nationalism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Imperialism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Resistance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Human Rights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Role of Women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Authoritarian/ Totalitarian Regimes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Trauma &amp; Psychological Impact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New Technologies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Propaganda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Other (Get teacher permission)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Room Requirements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short and engaging title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 panels focusing on a specific event/ person/ idea from the topic with:</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title </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 images &amp; captions</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short summary</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quote from a primary and/or secondary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question to engage the audience with the panel and inspire reflection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573925">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Research: </a:t>
                      </a:r>
                      <a:r>
                        <a:rPr lang="en" sz="1200">
                          <a:solidFill>
                            <a:schemeClr val="dk1"/>
                          </a:solidFill>
                          <a:latin typeface="Halant"/>
                          <a:ea typeface="Halant"/>
                          <a:cs typeface="Halant"/>
                          <a:sym typeface="Halant"/>
                        </a:rPr>
                        <a:t>Use the resources and materials from the lessons in the unit to help guide your research and compilation of information for your museum. Additionally, use the following resources to help you:</a:t>
                      </a:r>
                      <a:endParaRPr>
                        <a:latin typeface="Halant"/>
                        <a:ea typeface="Halant"/>
                        <a:cs typeface="Halant"/>
                        <a:sym typeface="Halan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tcPr>
                </a:tc>
                <a:tc hMerge="1"/>
              </a:tr>
              <a:tr h="12913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Topic 1: World War 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5">
                            <a:extLst>
                              <a:ext uri="{A12FA001-AC4F-418D-AE19-62706E023703}">
                                <ahyp:hlinkClr val="tx"/>
                              </a:ext>
                            </a:extLst>
                          </a:hlinkClick>
                        </a:rPr>
                        <a:t>National WWI Museum and Memorial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6">
                            <a:extLst>
                              <a:ext uri="{A12FA001-AC4F-418D-AE19-62706E023703}">
                                <ahyp:hlinkClr val="tx"/>
                              </a:ext>
                            </a:extLst>
                          </a:hlinkClick>
                        </a:rPr>
                        <a:t>Women in WWI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7">
                            <a:extLst>
                              <a:ext uri="{A12FA001-AC4F-418D-AE19-62706E023703}">
                                <ahyp:hlinkClr val="tx"/>
                              </a:ext>
                            </a:extLst>
                          </a:hlinkClick>
                        </a:rPr>
                        <a:t>National Army Museum: First World War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8">
                            <a:extLst>
                              <a:ext uri="{A12FA001-AC4F-418D-AE19-62706E023703}">
                                <ahyp:hlinkClr val="tx"/>
                              </a:ext>
                            </a:extLst>
                          </a:hlinkClick>
                        </a:rPr>
                        <a:t>Imperial War Museums: Learning Resources- World War 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9">
                            <a:extLst>
                              <a:ext uri="{A12FA001-AC4F-418D-AE19-62706E023703}">
                                <ahyp:hlinkClr val="tx"/>
                              </a:ext>
                            </a:extLst>
                          </a:hlinkClick>
                        </a:rPr>
                        <a:t>World War I: The Great War- Library of Congress</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Topic 3: World War II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Imperial War Museums: Learning Resources- World War II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1">
                            <a:extLst>
                              <a:ext uri="{A12FA001-AC4F-418D-AE19-62706E023703}">
                                <ahyp:hlinkClr val="tx"/>
                              </a:ext>
                            </a:extLst>
                          </a:hlinkClick>
                        </a:rPr>
                        <a:t>The National WWII Museum New Orleans- Explore by Topic</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2">
                            <a:extLst>
                              <a:ext uri="{A12FA001-AC4F-418D-AE19-62706E023703}">
                                <ahyp:hlinkClr val="tx"/>
                              </a:ext>
                            </a:extLst>
                          </a:hlinkClick>
                        </a:rPr>
                        <a:t>USHMM Series: World War II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3">
                            <a:extLst>
                              <a:ext uri="{A12FA001-AC4F-418D-AE19-62706E023703}">
                                <ahyp:hlinkClr val="tx"/>
                              </a:ext>
                            </a:extLst>
                          </a:hlinkClick>
                        </a:rPr>
                        <a:t>Pacific Atrocities Education: Echoes of Empire: The Power of Propaganda</a:t>
                      </a:r>
                      <a:endParaRPr/>
                    </a:p>
                  </a:txBody>
                  <a:tcPr marT="91425" marB="91425" marR="91425" marL="91425"/>
                </a:tc>
              </a:tr>
              <a:tr h="2582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Topic 2: Interwar Years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4">
                            <a:extLst>
                              <a:ext uri="{A12FA001-AC4F-418D-AE19-62706E023703}">
                                <ahyp:hlinkClr val="tx"/>
                              </a:ext>
                            </a:extLst>
                          </a:hlinkClick>
                        </a:rPr>
                        <a:t>UK National Archives Interwar (1918-1939)</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5">
                            <a:extLst>
                              <a:ext uri="{A12FA001-AC4F-418D-AE19-62706E023703}">
                                <ahyp:hlinkClr val="tx"/>
                              </a:ext>
                            </a:extLst>
                          </a:hlinkClick>
                        </a:rPr>
                        <a:t>United States Holocaust Memorial Museum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6">
                            <a:extLst>
                              <a:ext uri="{A12FA001-AC4F-418D-AE19-62706E023703}">
                                <ahyp:hlinkClr val="tx"/>
                              </a:ext>
                            </a:extLst>
                          </a:hlinkClick>
                        </a:rPr>
                        <a:t>Fascism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7">
                            <a:extLst>
                              <a:ext uri="{A12FA001-AC4F-418D-AE19-62706E023703}">
                                <ahyp:hlinkClr val="tx"/>
                              </a:ext>
                            </a:extLst>
                          </a:hlinkClick>
                        </a:rPr>
                        <a:t>The Great Depression</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8">
                            <a:extLst>
                              <a:ext uri="{A12FA001-AC4F-418D-AE19-62706E023703}">
                                <ahyp:hlinkClr val="tx"/>
                              </a:ext>
                            </a:extLst>
                          </a:hlinkClick>
                        </a:rPr>
                        <a:t>Series: The Third Reich</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9">
                            <a:extLst>
                              <a:ext uri="{A12FA001-AC4F-418D-AE19-62706E023703}">
                                <ahyp:hlinkClr val="tx"/>
                              </a:ext>
                            </a:extLst>
                          </a:hlinkClick>
                        </a:rPr>
                        <a:t>Deadly Medicine: Creating the Master Race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0">
                            <a:extLst>
                              <a:ext uri="{A12FA001-AC4F-418D-AE19-62706E023703}">
                                <ahyp:hlinkClr val="tx"/>
                              </a:ext>
                            </a:extLst>
                          </a:hlinkClick>
                        </a:rPr>
                        <a:t>Library of Congress- Revelations from the Russian Archives: Internal Workings of the Soviet Union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1">
                            <a:extLst>
                              <a:ext uri="{A12FA001-AC4F-418D-AE19-62706E023703}">
                                <ahyp:hlinkClr val="tx"/>
                              </a:ext>
                            </a:extLst>
                          </a:hlinkClick>
                        </a:rPr>
                        <a:t>National Archives: Women’s Suffrage &amp; the 19th Amendment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2">
                            <a:extLst>
                              <a:ext uri="{A12FA001-AC4F-418D-AE19-62706E023703}">
                                <ahyp:hlinkClr val="tx"/>
                              </a:ext>
                            </a:extLst>
                          </a:hlinkClick>
                        </a:rPr>
                        <a:t>Hoover Institution: Propaganda in Modern Japan- Expanding Empire</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Topic 4: Genocides &amp; the Holocaust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3">
                            <a:extLst>
                              <a:ext uri="{A12FA001-AC4F-418D-AE19-62706E023703}">
                                <ahyp:hlinkClr val="tx"/>
                              </a:ext>
                            </a:extLst>
                          </a:hlinkClick>
                        </a:rPr>
                        <a:t>United States Holocaust Memorial Museum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4">
                            <a:extLst>
                              <a:ext uri="{A12FA001-AC4F-418D-AE19-62706E023703}">
                                <ahyp:hlinkClr val="tx"/>
                              </a:ext>
                            </a:extLst>
                          </a:hlinkClick>
                        </a:rPr>
                        <a:t>The Holocaust: A Learning Site for Students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5">
                            <a:extLst>
                              <a:ext uri="{A12FA001-AC4F-418D-AE19-62706E023703}">
                                <ahyp:hlinkClr val="tx"/>
                              </a:ext>
                            </a:extLst>
                          </a:hlinkClick>
                        </a:rPr>
                        <a:t>The Armenian Genocide In Depth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University of Minnesota Holocaust &amp; Genocide Studies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6">
                            <a:extLst>
                              <a:ext uri="{A12FA001-AC4F-418D-AE19-62706E023703}">
                                <ahyp:hlinkClr val="tx"/>
                              </a:ext>
                            </a:extLst>
                          </a:hlinkClick>
                        </a:rPr>
                        <a:t>Holodomor</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7">
                            <a:extLst>
                              <a:ext uri="{A12FA001-AC4F-418D-AE19-62706E023703}">
                                <ahyp:hlinkClr val="tx"/>
                              </a:ext>
                            </a:extLst>
                          </a:hlinkClick>
                        </a:rPr>
                        <a:t>Armenian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8">
                            <a:extLst>
                              <a:ext uri="{A12FA001-AC4F-418D-AE19-62706E023703}">
                                <ahyp:hlinkClr val="tx"/>
                              </a:ext>
                            </a:extLst>
                          </a:hlinkClick>
                        </a:rPr>
                        <a:t>Holodomor Museum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29">
                            <a:extLst>
                              <a:ext uri="{A12FA001-AC4F-418D-AE19-62706E023703}">
                                <ahyp:hlinkClr val="tx"/>
                              </a:ext>
                            </a:extLst>
                          </a:hlinkClick>
                        </a:rPr>
                        <a:t>The Armenian Genocide Institute Foundation</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